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01" r:id="rId5"/>
    <p:sldId id="299" r:id="rId6"/>
    <p:sldId id="304" r:id="rId7"/>
    <p:sldId id="302" r:id="rId8"/>
    <p:sldId id="305" r:id="rId9"/>
    <p:sldId id="307" r:id="rId10"/>
    <p:sldId id="306" r:id="rId11"/>
    <p:sldId id="300" r:id="rId12"/>
    <p:sldId id="291" r:id="rId13"/>
    <p:sldId id="308" r:id="rId14"/>
    <p:sldId id="310" r:id="rId15"/>
    <p:sldId id="311" r:id="rId16"/>
    <p:sldId id="312" r:id="rId17"/>
    <p:sldId id="309" r:id="rId18"/>
    <p:sldId id="313" r:id="rId19"/>
    <p:sldId id="314" r:id="rId20"/>
    <p:sldId id="315" r:id="rId21"/>
    <p:sldId id="292" r:id="rId22"/>
    <p:sldId id="294" r:id="rId23"/>
    <p:sldId id="316" r:id="rId24"/>
    <p:sldId id="296" r:id="rId25"/>
  </p:sldIdLst>
  <p:sldSz cx="12192000" cy="6858000"/>
  <p:notesSz cx="6858000" cy="9144000"/>
  <p:embeddedFontLst>
    <p:embeddedFont>
      <p:font typeface="배달의민족 도현" panose="020B0600000101010101" pitchFamily="50" charset="-127"/>
      <p:regular r:id="rId26"/>
    </p:embeddedFont>
    <p:embeddedFont>
      <p:font typeface="맑은 고딕" panose="020B0503020000020004" pitchFamily="50" charset="-127"/>
      <p:regular r:id="rId27"/>
      <p:bold r:id="rId28"/>
    </p:embeddedFont>
    <p:embeddedFont>
      <p:font typeface="배달의민족 한나체 Pro" panose="020B0600000101010101" pitchFamily="50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2020-04-24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66015" y="2013476"/>
            <a:ext cx="2276584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12:10 ~ 12:55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12:55 ~ 13:05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13:05 ~ 13:50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13:50 ~ 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14:00 ~ 14:30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14:30 ~ 14:40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149948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사전 과제 발표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궁금한 점 공유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공지사항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시작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496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팀 모임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대학교 중간고사 기간이므로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진행하지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않습니다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뵐게요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604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엠티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공지 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예정돼있던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는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 뒤인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미뤄졌습니다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참석 여부 투표는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엠준위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엠티준비위원회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 회의 후에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 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ko-KR" altLang="en-US" sz="32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전체모임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프로젝트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기획하는 시간을 가집니다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7733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프로젝트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에 따라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랜덤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팀빌딩합니다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웹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아오스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안드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아오스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각각 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 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씩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4980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176794" y="2165840"/>
            <a:ext cx="3815861" cy="3892060"/>
            <a:chOff x="290147" y="1805355"/>
            <a:chExt cx="3815861" cy="3892060"/>
          </a:xfrm>
        </p:grpSpPr>
        <p:grpSp>
          <p:nvGrpSpPr>
            <p:cNvPr id="17" name="그룹 16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3" name="직사각형 2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2" name="직사각형 1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3" name="직사각형 1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4" name="직사각형 1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1339320" y="1919585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1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30" name="그룹 29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31" name="직사각형 30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2" name="직사각형 3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3" name="직사각형 3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4" name="직사각형 3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1339320" y="1919585"/>
                <a:ext cx="6046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2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36" name="직사각형 35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8" name="그룹 37"/>
          <p:cNvGrpSpPr/>
          <p:nvPr/>
        </p:nvGrpSpPr>
        <p:grpSpPr>
          <a:xfrm>
            <a:off x="4162229" y="2165840"/>
            <a:ext cx="3815861" cy="3892060"/>
            <a:chOff x="290147" y="1805355"/>
            <a:chExt cx="3815861" cy="3892060"/>
          </a:xfrm>
        </p:grpSpPr>
        <p:grpSp>
          <p:nvGrpSpPr>
            <p:cNvPr id="39" name="그룹 38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47" name="직사각형 46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8" name="직사각형 47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9" name="직사각형 48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0" name="직사각형 49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1" name="TextBox 50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3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40" name="그룹 39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42" name="직사각형 41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3" name="직사각형 42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4" name="직사각형 43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5" name="직사각형 44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1339320" y="1919585"/>
                <a:ext cx="62549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4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41" name="직사각형 40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그룹 51"/>
          <p:cNvGrpSpPr/>
          <p:nvPr/>
        </p:nvGrpSpPr>
        <p:grpSpPr>
          <a:xfrm>
            <a:off x="8134141" y="2165840"/>
            <a:ext cx="3815861" cy="3892060"/>
            <a:chOff x="290147" y="1805355"/>
            <a:chExt cx="3815861" cy="3892060"/>
          </a:xfrm>
        </p:grpSpPr>
        <p:grpSp>
          <p:nvGrpSpPr>
            <p:cNvPr id="53" name="그룹 52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61" name="직사각형 60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3" name="직사각형 62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5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54" name="그룹 53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56" name="직사각형 55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1339320" y="1919585"/>
                <a:ext cx="601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6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55" name="직사각형 54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25211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32925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- 1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4134587" y="2980593"/>
            <a:ext cx="1570227" cy="5978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디자인팀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134587" y="3757247"/>
            <a:ext cx="1570227" cy="597878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975374" y="2980593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웹팀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5975374" y="3757247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안드팀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277308" y="2458517"/>
            <a:ext cx="119936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브랜딩팀</a:t>
            </a:r>
            <a:endParaRPr lang="ko-KR" altLang="en-US" sz="2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6" name="직사각형 35"/>
          <p:cNvSpPr/>
          <p:nvPr/>
        </p:nvSpPr>
        <p:spPr>
          <a:xfrm>
            <a:off x="3864028" y="2324102"/>
            <a:ext cx="4025928" cy="3012830"/>
          </a:xfrm>
          <a:prstGeom prst="rect">
            <a:avLst/>
          </a:prstGeom>
          <a:noFill/>
          <a:ln w="38100">
            <a:solidFill>
              <a:srgbClr val="4F42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5975373" y="4522176"/>
            <a:ext cx="1570227" cy="597878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 err="1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아오스팀</a:t>
            </a:r>
            <a:endParaRPr lang="ko-KR" altLang="en-US" sz="2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88350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브랜딩팀을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제외한 </a:t>
            </a:r>
            <a:r>
              <a:rPr lang="ko-KR" altLang="en-US" sz="32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대상 인원은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입니다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팀마다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 </a:t>
            </a:r>
            <a:r>
              <a:rPr lang="en-US" altLang="ko-KR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진행합니다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따라서 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선호도를 조사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뒤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씩 먼저 맞춘 다음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en-US" altLang="ko-KR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분배할 예정입니다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인원이 몰릴 경우 다른 플랫폼으로 배정될 수 있다는 점 양해 부탁드립니다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.. )</a:t>
            </a:r>
          </a:p>
        </p:txBody>
      </p:sp>
    </p:spTree>
    <p:extLst>
      <p:ext uri="{BB962C8B-B14F-4D97-AF65-F5344CB8AC3E}">
        <p14:creationId xmlns:p14="http://schemas.microsoft.com/office/powerpoint/2010/main" val="1910808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그룹 45"/>
          <p:cNvGrpSpPr/>
          <p:nvPr/>
        </p:nvGrpSpPr>
        <p:grpSpPr>
          <a:xfrm>
            <a:off x="176794" y="2842851"/>
            <a:ext cx="3815861" cy="3892060"/>
            <a:chOff x="290147" y="1805355"/>
            <a:chExt cx="3815861" cy="3892060"/>
          </a:xfrm>
        </p:grpSpPr>
        <p:grpSp>
          <p:nvGrpSpPr>
            <p:cNvPr id="47" name="그룹 46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55" name="직사각형 54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6" name="직사각형 55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7" name="직사각형 56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8" name="직사각형 57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1339320" y="1919585"/>
                <a:ext cx="54053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1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48" name="그룹 47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50" name="직사각형 49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1" name="직사각형 50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2" name="직사각형 51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3" name="직사각형 52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54" name="TextBox 53"/>
              <p:cNvSpPr txBox="1"/>
              <p:nvPr/>
            </p:nvSpPr>
            <p:spPr>
              <a:xfrm>
                <a:off x="1339320" y="1919585"/>
                <a:ext cx="604653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2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49" name="직사각형 48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60" name="그룹 59"/>
          <p:cNvGrpSpPr/>
          <p:nvPr/>
        </p:nvGrpSpPr>
        <p:grpSpPr>
          <a:xfrm>
            <a:off x="4162229" y="2842851"/>
            <a:ext cx="3815861" cy="3892060"/>
            <a:chOff x="290147" y="1805355"/>
            <a:chExt cx="3815861" cy="3892060"/>
          </a:xfrm>
        </p:grpSpPr>
        <p:grpSp>
          <p:nvGrpSpPr>
            <p:cNvPr id="61" name="그룹 60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69" name="직사각형 68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0" name="직사각형 69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1" name="직사각형 70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2" name="직사각형 71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3" name="TextBox 72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3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62" name="그룹 61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64" name="직사각형 63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7" name="직사각형 66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안드팀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1339320" y="1919585"/>
                <a:ext cx="625492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4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63" name="직사각형 62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74" name="그룹 73"/>
          <p:cNvGrpSpPr/>
          <p:nvPr/>
        </p:nvGrpSpPr>
        <p:grpSpPr>
          <a:xfrm>
            <a:off x="8134141" y="2842851"/>
            <a:ext cx="3815861" cy="3892060"/>
            <a:chOff x="290147" y="1805355"/>
            <a:chExt cx="3815861" cy="3892060"/>
          </a:xfrm>
        </p:grpSpPr>
        <p:grpSp>
          <p:nvGrpSpPr>
            <p:cNvPr id="75" name="그룹 74"/>
            <p:cNvGrpSpPr/>
            <p:nvPr/>
          </p:nvGrpSpPr>
          <p:grpSpPr>
            <a:xfrm>
              <a:off x="560705" y="1937170"/>
              <a:ext cx="1570228" cy="3452516"/>
              <a:chOff x="824472" y="1919585"/>
              <a:chExt cx="1570228" cy="3452516"/>
            </a:xfrm>
          </p:grpSpPr>
          <p:sp>
            <p:nvSpPr>
              <p:cNvPr id="83" name="직사각형 82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4" name="직사각형 83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5" name="직사각형 84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6" name="직사각형 85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7" name="TextBox 86"/>
              <p:cNvSpPr txBox="1"/>
              <p:nvPr/>
            </p:nvSpPr>
            <p:spPr>
              <a:xfrm>
                <a:off x="1339320" y="1919585"/>
                <a:ext cx="599844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5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grpSp>
          <p:nvGrpSpPr>
            <p:cNvPr id="76" name="그룹 75"/>
            <p:cNvGrpSpPr/>
            <p:nvPr/>
          </p:nvGrpSpPr>
          <p:grpSpPr>
            <a:xfrm>
              <a:off x="2260551" y="1937170"/>
              <a:ext cx="1570228" cy="3452516"/>
              <a:chOff x="824472" y="1919585"/>
              <a:chExt cx="1570228" cy="3452516"/>
            </a:xfrm>
          </p:grpSpPr>
          <p:sp>
            <p:nvSpPr>
              <p:cNvPr id="78" name="직사각형 77"/>
              <p:cNvSpPr/>
              <p:nvPr/>
            </p:nvSpPr>
            <p:spPr>
              <a:xfrm>
                <a:off x="824473" y="2444261"/>
                <a:ext cx="1570227" cy="597878"/>
              </a:xfrm>
              <a:prstGeom prst="rect">
                <a:avLst/>
              </a:prstGeom>
              <a:solidFill>
                <a:srgbClr val="000000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디자인팀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79" name="직사각형 78"/>
              <p:cNvSpPr/>
              <p:nvPr/>
            </p:nvSpPr>
            <p:spPr>
              <a:xfrm>
                <a:off x="824473" y="3220915"/>
                <a:ext cx="1570227" cy="597878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백엔드팀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0" name="직사각형 79"/>
              <p:cNvSpPr/>
              <p:nvPr/>
            </p:nvSpPr>
            <p:spPr>
              <a:xfrm>
                <a:off x="824472" y="3997569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웹팀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1" name="직사각형 80"/>
              <p:cNvSpPr/>
              <p:nvPr/>
            </p:nvSpPr>
            <p:spPr>
              <a:xfrm>
                <a:off x="824472" y="4774223"/>
                <a:ext cx="1570227" cy="597878"/>
              </a:xfrm>
              <a:prstGeom prst="rect">
                <a:avLst/>
              </a:prstGeom>
              <a:solidFill>
                <a:srgbClr val="4F42E6">
                  <a:alpha val="25098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ko-KR" altLang="en-US" sz="2400" dirty="0" err="1" smtClean="0">
                    <a:solidFill>
                      <a:schemeClr val="bg1"/>
                    </a:solidFill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아오스팀</a:t>
                </a:r>
                <a:endParaRPr lang="ko-KR" altLang="en-US" sz="2400" dirty="0">
                  <a:solidFill>
                    <a:schemeClr val="bg1"/>
                  </a:solidFill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1339320" y="1919585"/>
                <a:ext cx="60144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6</a:t>
                </a:r>
                <a:r>
                  <a:rPr lang="ko-KR" altLang="en-US" sz="2400" dirty="0" smtClean="0">
                    <a:latin typeface="배달의민족 한나체 Pro" panose="020B0600000101010101" pitchFamily="50" charset="-127"/>
                    <a:ea typeface="배달의민족 한나체 Pro" panose="020B0600000101010101" pitchFamily="50" charset="-127"/>
                  </a:rPr>
                  <a:t>팀</a:t>
                </a:r>
                <a:endParaRPr lang="ko-KR" altLang="en-US" sz="2400" dirty="0">
                  <a:latin typeface="배달의민족 한나체 Pro" panose="020B0600000101010101" pitchFamily="50" charset="-127"/>
                  <a:ea typeface="배달의민족 한나체 Pro" panose="020B0600000101010101" pitchFamily="50" charset="-127"/>
                </a:endParaRPr>
              </a:p>
            </p:txBody>
          </p:sp>
        </p:grpSp>
        <p:sp>
          <p:nvSpPr>
            <p:cNvPr id="77" name="직사각형 76"/>
            <p:cNvSpPr/>
            <p:nvPr/>
          </p:nvSpPr>
          <p:spPr>
            <a:xfrm>
              <a:off x="290147" y="1805355"/>
              <a:ext cx="3815861" cy="3892060"/>
            </a:xfrm>
            <a:prstGeom prst="rect">
              <a:avLst/>
            </a:prstGeom>
            <a:noFill/>
            <a:ln w="38100">
              <a:solidFill>
                <a:srgbClr val="4F42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88" name="TextBox 87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grpSp>
        <p:nvGrpSpPr>
          <p:cNvPr id="96" name="그룹 95"/>
          <p:cNvGrpSpPr/>
          <p:nvPr/>
        </p:nvGrpSpPr>
        <p:grpSpPr>
          <a:xfrm>
            <a:off x="646635" y="2128904"/>
            <a:ext cx="541300" cy="492735"/>
            <a:chOff x="750907" y="1835032"/>
            <a:chExt cx="751826" cy="684373"/>
          </a:xfrm>
        </p:grpSpPr>
        <p:sp>
          <p:nvSpPr>
            <p:cNvPr id="92" name="타원 91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5" name="그룹 94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93" name="모서리가 둥근 직사각형 92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94" name="직사각형 93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97" name="그룹 96"/>
          <p:cNvGrpSpPr/>
          <p:nvPr/>
        </p:nvGrpSpPr>
        <p:grpSpPr>
          <a:xfrm>
            <a:off x="1231134" y="2130739"/>
            <a:ext cx="541300" cy="492735"/>
            <a:chOff x="750907" y="1835032"/>
            <a:chExt cx="751826" cy="684373"/>
          </a:xfrm>
        </p:grpSpPr>
        <p:sp>
          <p:nvSpPr>
            <p:cNvPr id="98" name="타원 9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9" name="그룹 9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00" name="모서리가 둥근 직사각형 9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1" name="직사각형 10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2" name="그룹 101"/>
          <p:cNvGrpSpPr/>
          <p:nvPr/>
        </p:nvGrpSpPr>
        <p:grpSpPr>
          <a:xfrm>
            <a:off x="2147198" y="2116934"/>
            <a:ext cx="541300" cy="492735"/>
            <a:chOff x="750907" y="1835032"/>
            <a:chExt cx="751826" cy="684373"/>
          </a:xfrm>
        </p:grpSpPr>
        <p:sp>
          <p:nvSpPr>
            <p:cNvPr id="103" name="타원 10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4" name="그룹 10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05" name="모서리가 둥근 직사각형 10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06" name="직사각형 10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07" name="그룹 106"/>
          <p:cNvGrpSpPr/>
          <p:nvPr/>
        </p:nvGrpSpPr>
        <p:grpSpPr>
          <a:xfrm>
            <a:off x="2718201" y="2114159"/>
            <a:ext cx="541300" cy="492735"/>
            <a:chOff x="750907" y="1835032"/>
            <a:chExt cx="751826" cy="684373"/>
          </a:xfrm>
        </p:grpSpPr>
        <p:sp>
          <p:nvSpPr>
            <p:cNvPr id="108" name="타원 10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09" name="그룹 10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10" name="모서리가 둥근 직사각형 10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1" name="직사각형 11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2" name="그룹 111"/>
          <p:cNvGrpSpPr/>
          <p:nvPr/>
        </p:nvGrpSpPr>
        <p:grpSpPr>
          <a:xfrm>
            <a:off x="3288854" y="2110957"/>
            <a:ext cx="541300" cy="492735"/>
            <a:chOff x="750907" y="1835032"/>
            <a:chExt cx="751826" cy="684373"/>
          </a:xfrm>
        </p:grpSpPr>
        <p:sp>
          <p:nvSpPr>
            <p:cNvPr id="113" name="타원 11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4" name="그룹 11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15" name="모서리가 둥근 직사각형 11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16" name="직사각형 11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17" name="그룹 116"/>
          <p:cNvGrpSpPr/>
          <p:nvPr/>
        </p:nvGrpSpPr>
        <p:grpSpPr>
          <a:xfrm>
            <a:off x="4504921" y="2130006"/>
            <a:ext cx="541300" cy="492735"/>
            <a:chOff x="750907" y="1835032"/>
            <a:chExt cx="751826" cy="684373"/>
          </a:xfrm>
        </p:grpSpPr>
        <p:sp>
          <p:nvSpPr>
            <p:cNvPr id="118" name="타원 11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19" name="그룹 11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20" name="모서리가 둥근 직사각형 11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1" name="직사각형 12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2" name="그룹 121"/>
          <p:cNvGrpSpPr/>
          <p:nvPr/>
        </p:nvGrpSpPr>
        <p:grpSpPr>
          <a:xfrm>
            <a:off x="5089420" y="2131841"/>
            <a:ext cx="541300" cy="492735"/>
            <a:chOff x="750907" y="1835032"/>
            <a:chExt cx="751826" cy="684373"/>
          </a:xfrm>
        </p:grpSpPr>
        <p:sp>
          <p:nvSpPr>
            <p:cNvPr id="123" name="타원 12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4" name="그룹 12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25" name="모서리가 둥근 직사각형 12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6" name="직사각형 12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27" name="그룹 126"/>
          <p:cNvGrpSpPr/>
          <p:nvPr/>
        </p:nvGrpSpPr>
        <p:grpSpPr>
          <a:xfrm>
            <a:off x="6005484" y="2118036"/>
            <a:ext cx="541300" cy="492735"/>
            <a:chOff x="750907" y="1835032"/>
            <a:chExt cx="751826" cy="684373"/>
          </a:xfrm>
        </p:grpSpPr>
        <p:sp>
          <p:nvSpPr>
            <p:cNvPr id="128" name="타원 12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29" name="그룹 12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30" name="모서리가 둥근 직사각형 12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1" name="직사각형 13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2" name="그룹 131"/>
          <p:cNvGrpSpPr/>
          <p:nvPr/>
        </p:nvGrpSpPr>
        <p:grpSpPr>
          <a:xfrm>
            <a:off x="6576487" y="2115261"/>
            <a:ext cx="541300" cy="492735"/>
            <a:chOff x="750907" y="1835032"/>
            <a:chExt cx="751826" cy="684373"/>
          </a:xfrm>
        </p:grpSpPr>
        <p:sp>
          <p:nvSpPr>
            <p:cNvPr id="133" name="타원 13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4" name="그룹 13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35" name="모서리가 둥근 직사각형 13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36" name="직사각형 13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37" name="그룹 136"/>
          <p:cNvGrpSpPr/>
          <p:nvPr/>
        </p:nvGrpSpPr>
        <p:grpSpPr>
          <a:xfrm>
            <a:off x="7147140" y="2112059"/>
            <a:ext cx="541300" cy="492735"/>
            <a:chOff x="750907" y="1835032"/>
            <a:chExt cx="751826" cy="684373"/>
          </a:xfrm>
        </p:grpSpPr>
        <p:sp>
          <p:nvSpPr>
            <p:cNvPr id="138" name="타원 13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39" name="그룹 13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40" name="모서리가 둥근 직사각형 13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1" name="직사각형 14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2" name="그룹 141"/>
          <p:cNvGrpSpPr/>
          <p:nvPr/>
        </p:nvGrpSpPr>
        <p:grpSpPr>
          <a:xfrm>
            <a:off x="8460565" y="2138184"/>
            <a:ext cx="541300" cy="492735"/>
            <a:chOff x="750907" y="1835032"/>
            <a:chExt cx="751826" cy="684373"/>
          </a:xfrm>
        </p:grpSpPr>
        <p:sp>
          <p:nvSpPr>
            <p:cNvPr id="143" name="타원 14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4" name="그룹 14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45" name="모서리가 둥근 직사각형 14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46" name="직사각형 14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47" name="그룹 146"/>
          <p:cNvGrpSpPr/>
          <p:nvPr/>
        </p:nvGrpSpPr>
        <p:grpSpPr>
          <a:xfrm>
            <a:off x="9045064" y="2140019"/>
            <a:ext cx="541300" cy="492735"/>
            <a:chOff x="750907" y="1835032"/>
            <a:chExt cx="751826" cy="684373"/>
          </a:xfrm>
        </p:grpSpPr>
        <p:sp>
          <p:nvSpPr>
            <p:cNvPr id="148" name="타원 14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49" name="그룹 14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50" name="모서리가 둥근 직사각형 14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1" name="직사각형 15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2" name="그룹 151"/>
          <p:cNvGrpSpPr/>
          <p:nvPr/>
        </p:nvGrpSpPr>
        <p:grpSpPr>
          <a:xfrm>
            <a:off x="9961128" y="2126214"/>
            <a:ext cx="541300" cy="492735"/>
            <a:chOff x="750907" y="1835032"/>
            <a:chExt cx="751826" cy="684373"/>
          </a:xfrm>
        </p:grpSpPr>
        <p:sp>
          <p:nvSpPr>
            <p:cNvPr id="153" name="타원 15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4" name="그룹 15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55" name="모서리가 둥근 직사각형 15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56" name="직사각형 15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57" name="그룹 156"/>
          <p:cNvGrpSpPr/>
          <p:nvPr/>
        </p:nvGrpSpPr>
        <p:grpSpPr>
          <a:xfrm>
            <a:off x="10532131" y="2123439"/>
            <a:ext cx="541300" cy="492735"/>
            <a:chOff x="750907" y="1835032"/>
            <a:chExt cx="751826" cy="684373"/>
          </a:xfrm>
        </p:grpSpPr>
        <p:sp>
          <p:nvSpPr>
            <p:cNvPr id="158" name="타원 157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59" name="그룹 158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60" name="모서리가 둥근 직사각형 159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1" name="직사각형 160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  <p:grpSp>
        <p:nvGrpSpPr>
          <p:cNvPr id="162" name="그룹 161"/>
          <p:cNvGrpSpPr/>
          <p:nvPr/>
        </p:nvGrpSpPr>
        <p:grpSpPr>
          <a:xfrm>
            <a:off x="11102784" y="2120237"/>
            <a:ext cx="541300" cy="492735"/>
            <a:chOff x="750907" y="1835032"/>
            <a:chExt cx="751826" cy="684373"/>
          </a:xfrm>
        </p:grpSpPr>
        <p:sp>
          <p:nvSpPr>
            <p:cNvPr id="163" name="타원 162"/>
            <p:cNvSpPr/>
            <p:nvPr/>
          </p:nvSpPr>
          <p:spPr>
            <a:xfrm>
              <a:off x="990539" y="1835032"/>
              <a:ext cx="272561" cy="272561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164" name="그룹 163"/>
            <p:cNvGrpSpPr/>
            <p:nvPr/>
          </p:nvGrpSpPr>
          <p:grpSpPr>
            <a:xfrm>
              <a:off x="750907" y="2202146"/>
              <a:ext cx="751826" cy="317259"/>
              <a:chOff x="750907" y="2202146"/>
              <a:chExt cx="963114" cy="317259"/>
            </a:xfrm>
          </p:grpSpPr>
          <p:sp>
            <p:nvSpPr>
              <p:cNvPr id="165" name="모서리가 둥근 직사각형 164"/>
              <p:cNvSpPr/>
              <p:nvPr/>
            </p:nvSpPr>
            <p:spPr>
              <a:xfrm>
                <a:off x="750907" y="2202146"/>
                <a:ext cx="963114" cy="317259"/>
              </a:xfrm>
              <a:prstGeom prst="roundRect">
                <a:avLst>
                  <a:gd name="adj" fmla="val 33690"/>
                </a:avLst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66" name="직사각형 165"/>
              <p:cNvSpPr/>
              <p:nvPr/>
            </p:nvSpPr>
            <p:spPr>
              <a:xfrm>
                <a:off x="750907" y="2271090"/>
                <a:ext cx="963114" cy="248315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02234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5103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프로젝트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팀빌딩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- 2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플랫폼 선호도 설문조사에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어떻게 분배했으면 좋겠다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!’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의견을 적어주시면 반영해보도록 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선호도 설문조사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https://bit.ly/2VycIKt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1349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644170"/>
            <a:ext cx="405271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00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피드백 설문조사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https://bit.ly/3eOhYRO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98" y="2899939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33753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6. 5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월 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9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일 전체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,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팀모임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참석 투표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카카오톡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단체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채팅방에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참석 여부 투표를 올리겠습니다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688193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0854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7.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9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en-US" altLang="ko-KR" sz="3200" baseline="300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nd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전체 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백엔드팀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휴무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 때 가더라도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 한 장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정돈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괜찮잖아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5991" y="1917184"/>
            <a:ext cx="75745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 모임으로 출발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60705" y="2004683"/>
            <a:ext cx="153118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이동준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김재현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 algn="r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김선재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868539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스프링과 장고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익스프레스의 차이점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HTTP, OS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를 이용한 접근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Git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Branches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JPA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와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JDBC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72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02369" y="2705725"/>
            <a:ext cx="498726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882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사전 과제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1087157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</a:p>
          <a:p>
            <a:pPr algn="r"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챕터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4067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사다리 타기로 정합니다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 펴봐요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01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48855" y="2705725"/>
            <a:ext cx="489428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17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궁금한 점 공유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860547" y="1477566"/>
            <a:ext cx="826540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교재를 진행하며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어려운 점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궁금한 점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공유해주세요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360</TotalTime>
  <Words>521</Words>
  <Application>Microsoft Office PowerPoint</Application>
  <PresentationFormat>와이드스크린</PresentationFormat>
  <Paragraphs>156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배달의민족 도현</vt:lpstr>
      <vt:lpstr>맑은 고딕</vt:lpstr>
      <vt:lpstr>배달의민족 한나체 Pro</vt:lpstr>
      <vt:lpstr>Arial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118</cp:revision>
  <dcterms:created xsi:type="dcterms:W3CDTF">2020-04-17T17:57:08Z</dcterms:created>
  <dcterms:modified xsi:type="dcterms:W3CDTF">2020-04-24T07:06:55Z</dcterms:modified>
</cp:coreProperties>
</file>

<file path=docProps/thumbnail.jpeg>
</file>